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402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5/15/2012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5/15/2012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5/15/2012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5/15/2012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5/15/2012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5/15/2012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5/15/2012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5/15/2012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5/15/2012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5/15/2012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5/15/2012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5/15/2012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381000" y="381000"/>
            <a:ext cx="8458200" cy="707886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C’est </a:t>
            </a:r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mardi</a:t>
            </a:r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, </a:t>
            </a:r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le </a:t>
            </a:r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15 </a:t>
            </a:r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mai 2012</a:t>
            </a:r>
            <a:endParaRPr lang="fr-FR" sz="40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81000" y="1600200"/>
            <a:ext cx="8458200" cy="646331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Kristen ITC" pitchFamily="66" charset="0"/>
              </a:rPr>
              <a:t>Objectifs – </a:t>
            </a:r>
            <a:r>
              <a:rPr lang="fr-FR" sz="3600" dirty="0" err="1" smtClean="0">
                <a:latin typeface="Kristen ITC" pitchFamily="66" charset="0"/>
              </a:rPr>
              <a:t>you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06061" y="2819400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Say what you need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78157" y="3886200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Shop for food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78156" y="5029200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smtClean="0">
                <a:latin typeface="Kristen ITC" pitchFamily="66" charset="0"/>
              </a:rPr>
              <a:t>Ask for the quantity you want</a:t>
            </a:r>
            <a:endParaRPr lang="en-US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</TotalTime>
  <Words>28</Words>
  <Application>Microsoft Office PowerPoint</Application>
  <PresentationFormat>On-screen Show (4:3)</PresentationFormat>
  <Paragraphs>5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75</cp:revision>
  <dcterms:created xsi:type="dcterms:W3CDTF">2011-09-14T23:22:57Z</dcterms:created>
  <dcterms:modified xsi:type="dcterms:W3CDTF">2012-05-15T12:23:03Z</dcterms:modified>
</cp:coreProperties>
</file>